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70" r:id="rId3"/>
    <p:sldId id="269" r:id="rId4"/>
    <p:sldId id="271" r:id="rId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968" cy="46529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1"/>
            <a:ext cx="3041968" cy="46529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87DF783-4F19-41AF-9889-2447C8BD4C95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5"/>
            <a:ext cx="3041968" cy="46529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5"/>
            <a:ext cx="3041968" cy="46529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333A618-640C-43F0-BD27-2688FC071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5960EA6B-C21C-4157-ABA3-36911C4745C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1541" tIns="45770" rIns="91541" bIns="457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F58029A3-7451-4B50-956F-24471B422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29A3-7451-4B50-956F-24471B422F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1524000" y="1905000"/>
            <a:ext cx="5943600" cy="304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86106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1219200"/>
            <a:ext cx="67818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461665" cy="2895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West Street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8382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 Street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South Street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2514600"/>
            <a:ext cx="461665" cy="32766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Thoroughfare Street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28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Front and Corner Side Yards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2000250" y="3486150"/>
            <a:ext cx="45720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524000" y="1905000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800100" y="27813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800100" y="42291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676400" y="49530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7200" y="4953000"/>
            <a:ext cx="1752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19800" y="4953000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6743700" y="42291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43200" y="4953000"/>
            <a:ext cx="16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667500" y="2705100"/>
            <a:ext cx="16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6019800" y="1905000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4267200" y="1905000"/>
            <a:ext cx="1752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2667000" y="1905000"/>
            <a:ext cx="1752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467600" y="1905000"/>
            <a:ext cx="381000" cy="304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467600" y="2057400"/>
            <a:ext cx="369332" cy="1447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Corner Side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67600" y="3657600"/>
            <a:ext cx="369332" cy="1447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Corner Side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66800" y="1905000"/>
            <a:ext cx="457200" cy="39624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447800" y="4953000"/>
            <a:ext cx="64008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477000" y="4267200"/>
            <a:ext cx="990600" cy="685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29400" y="1905000"/>
            <a:ext cx="838200" cy="609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0400" y="1905000"/>
            <a:ext cx="838200" cy="4572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724400" y="1905000"/>
            <a:ext cx="914400" cy="533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524000" y="1905000"/>
            <a:ext cx="838200" cy="609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524000" y="4114800"/>
            <a:ext cx="533400" cy="8382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048000" y="4343400"/>
            <a:ext cx="990600" cy="609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00200" y="1219200"/>
            <a:ext cx="228600" cy="685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1219200"/>
            <a:ext cx="228600" cy="685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00600" y="1219200"/>
            <a:ext cx="152400" cy="685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05600" y="1219200"/>
            <a:ext cx="228600" cy="685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86600" y="4953000"/>
            <a:ext cx="2286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57800" y="4953000"/>
            <a:ext cx="2286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57600" y="4953000"/>
            <a:ext cx="3048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1066800" y="4648200"/>
            <a:ext cx="457200" cy="304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724400" y="4343400"/>
            <a:ext cx="914400" cy="609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3505200"/>
            <a:ext cx="6781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143000" y="2133600"/>
            <a:ext cx="369332" cy="762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28800" y="1371601"/>
            <a:ext cx="838200" cy="276999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95400" y="5257800"/>
            <a:ext cx="838200" cy="276999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81600" y="1371601"/>
            <a:ext cx="914400" cy="276999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38800" y="5257800"/>
            <a:ext cx="838200" cy="276999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34200" y="1371600"/>
            <a:ext cx="838200" cy="276999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15200" y="5257800"/>
            <a:ext cx="838200" cy="276999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57600" y="1371601"/>
            <a:ext cx="838200" cy="276999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43000" y="3733800"/>
            <a:ext cx="369332" cy="762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14800" y="5257800"/>
            <a:ext cx="838200" cy="276999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Front Yard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91200" y="457200"/>
            <a:ext cx="29718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Fences permitted in front and corner side yards: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3 ft. solid; up to 4 ft. if 50% open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10200" y="5943600"/>
            <a:ext cx="34290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Along  thoroughfares, only in corner side yards: 6 ft. solid with 5 ft. setback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09800" y="2971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57600" y="2971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864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0400" y="2971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098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57600" y="3657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86400" y="3657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10400" y="3657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1000" y="457200"/>
            <a:ext cx="461665" cy="1905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ATTACHMENT B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10800000" flipV="1">
            <a:off x="7696200" y="12954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7543800" y="1524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V="1">
            <a:off x="7505700" y="48387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95700" y="3543300"/>
            <a:ext cx="464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57200" y="3505200"/>
            <a:ext cx="45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less than 50% Open, </a:t>
            </a:r>
            <a:br>
              <a:rPr lang="en-US" dirty="0" smtClean="0"/>
            </a:br>
            <a:r>
              <a:rPr lang="en-US" dirty="0" smtClean="0"/>
              <a:t>Solid Fence, Three Feet in Height</a:t>
            </a:r>
            <a:endParaRPr lang="en-US" dirty="0"/>
          </a:p>
        </p:txBody>
      </p:sp>
      <p:pic>
        <p:nvPicPr>
          <p:cNvPr id="3" name="Picture 6" descr="http://forums.pelicanparts.com/uploads14/JacksHouse1238956776.jpg"/>
          <p:cNvPicPr>
            <a:picLocks noChangeAspect="1" noChangeArrowheads="1"/>
          </p:cNvPicPr>
          <p:nvPr/>
        </p:nvPicPr>
        <p:blipFill>
          <a:blip r:embed="rId2" cstate="print"/>
          <a:srcRect b="30516"/>
          <a:stretch>
            <a:fillRect/>
          </a:stretch>
        </p:blipFill>
        <p:spPr bwMode="auto">
          <a:xfrm>
            <a:off x="1828800" y="2057400"/>
            <a:ext cx="5410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Fences 50% Open, </a:t>
            </a:r>
            <a:br>
              <a:rPr lang="en-US" dirty="0" smtClean="0"/>
            </a:br>
            <a:r>
              <a:rPr lang="en-US" dirty="0" smtClean="0"/>
              <a:t>Up to Four Feet in Height</a:t>
            </a:r>
            <a:endParaRPr lang="en-US" dirty="0"/>
          </a:p>
        </p:txBody>
      </p:sp>
      <p:pic>
        <p:nvPicPr>
          <p:cNvPr id="6" name="Picture 5" descr="S7300520.JPG"/>
          <p:cNvPicPr>
            <a:picLocks noChangeAspect="1"/>
          </p:cNvPicPr>
          <p:nvPr/>
        </p:nvPicPr>
        <p:blipFill>
          <a:blip r:embed="rId2" cstate="print"/>
          <a:srcRect l="8333" t="22222" r="24359" b="5983"/>
          <a:stretch>
            <a:fillRect/>
          </a:stretch>
        </p:blipFill>
        <p:spPr>
          <a:xfrm>
            <a:off x="6019800" y="4495800"/>
            <a:ext cx="2286000" cy="1828800"/>
          </a:xfrm>
          <a:prstGeom prst="rect">
            <a:avLst/>
          </a:prstGeom>
        </p:spPr>
      </p:pic>
      <p:pic>
        <p:nvPicPr>
          <p:cNvPr id="7" name="Picture 6" descr="S7300510.JPG"/>
          <p:cNvPicPr>
            <a:picLocks noChangeAspect="1"/>
          </p:cNvPicPr>
          <p:nvPr/>
        </p:nvPicPr>
        <p:blipFill>
          <a:blip r:embed="rId3" cstate="print"/>
          <a:srcRect l="20536" t="20176" r="2923" b="18841"/>
          <a:stretch>
            <a:fillRect/>
          </a:stretch>
        </p:blipFill>
        <p:spPr>
          <a:xfrm>
            <a:off x="304800" y="1524000"/>
            <a:ext cx="6248400" cy="3733800"/>
          </a:xfrm>
          <a:prstGeom prst="rect">
            <a:avLst/>
          </a:prstGeom>
        </p:spPr>
      </p:pic>
      <p:pic>
        <p:nvPicPr>
          <p:cNvPr id="9" name="Picture 12" descr="http://www.ci.garland.tx.us/NR/rdonlyres/BA6869B4-A06C-4DAA-B39E-D58885D018A8/0/WroughtIron2.JPG"/>
          <p:cNvPicPr>
            <a:picLocks noChangeAspect="1" noChangeArrowheads="1"/>
          </p:cNvPicPr>
          <p:nvPr/>
        </p:nvPicPr>
        <p:blipFill>
          <a:blip r:embed="rId4" cstate="print"/>
          <a:srcRect b="20268"/>
          <a:stretch>
            <a:fillRect/>
          </a:stretch>
        </p:blipFill>
        <p:spPr bwMode="auto">
          <a:xfrm>
            <a:off x="685800" y="5105400"/>
            <a:ext cx="4724400" cy="1552303"/>
          </a:xfrm>
          <a:prstGeom prst="rect">
            <a:avLst/>
          </a:prstGeom>
          <a:noFill/>
        </p:spPr>
      </p:pic>
      <p:pic>
        <p:nvPicPr>
          <p:cNvPr id="8" name="Picture 10" descr="http://cottagemagpie.com/img/f/front-porch-digital-makeover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600200"/>
            <a:ext cx="3245840" cy="221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No Longer Be Allowed (no chain link in front yard)</a:t>
            </a:r>
            <a:endParaRPr lang="en-US" dirty="0"/>
          </a:p>
        </p:txBody>
      </p:sp>
      <p:pic>
        <p:nvPicPr>
          <p:cNvPr id="3" name="Picture 2" descr="S7300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3276600" cy="2457450"/>
          </a:xfrm>
          <a:prstGeom prst="rect">
            <a:avLst/>
          </a:prstGeom>
        </p:spPr>
      </p:pic>
      <p:pic>
        <p:nvPicPr>
          <p:cNvPr id="4" name="Picture 3" descr="S730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752600"/>
            <a:ext cx="4165600" cy="3124200"/>
          </a:xfrm>
          <a:prstGeom prst="rect">
            <a:avLst/>
          </a:prstGeom>
        </p:spPr>
      </p:pic>
      <p:pic>
        <p:nvPicPr>
          <p:cNvPr id="7" name="Picture 6" descr="S7300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14800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120</Words>
  <Application>Microsoft Office PowerPoint</Application>
  <PresentationFormat>On-screen Show (4:3)</PresentationFormat>
  <Paragraphs>33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Example of less than 50% Open,  Solid Fence, Three Feet in Height</vt:lpstr>
      <vt:lpstr>Examples of Fences 50% Open,  Up to Four Feet in Height</vt:lpstr>
      <vt:lpstr>What Would No Longer Be Allowed (no chain link in front yard)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PEORIA FRONT YARD FENCE ORDINANCE</dc:title>
  <dc:creator/>
  <cp:lastModifiedBy>LCooper</cp:lastModifiedBy>
  <cp:revision>118</cp:revision>
  <dcterms:created xsi:type="dcterms:W3CDTF">2006-08-16T00:00:00Z</dcterms:created>
  <dcterms:modified xsi:type="dcterms:W3CDTF">2011-06-10T18:01:56Z</dcterms:modified>
</cp:coreProperties>
</file>